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4" r:id="rId3"/>
    <p:sldId id="262" r:id="rId4"/>
    <p:sldId id="263" r:id="rId5"/>
    <p:sldId id="265" r:id="rId6"/>
    <p:sldId id="266" r:id="rId7"/>
    <p:sldId id="267" r:id="rId8"/>
  </p:sldIdLst>
  <p:sldSz cx="7620000" cy="571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BDB2D1-B07B-C4FE-AFC3-A74F9B37FE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2851B0-D1D1-9C52-3B11-B992D28CED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FE4EAE-0947-2175-7F28-713659390C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1C6D6F4-DA0C-79A7-C48A-44F2A24BD3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7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E751C5-01B6-7636-0341-58D256943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AAE21B-4942-6F83-D4C2-1E6A1B25A5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59F442-86FA-A6BF-E180-E0CDE6EB8B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4990B96-78DE-7BA2-B44A-34C9EA6B1A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5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03B440-56D1-80F5-E196-E2E714D64E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E213018-3803-F488-F0E1-4FBC840C0F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"/>
            <a:ext cx="7620000" cy="57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F515E1E9-6879-8A1C-AAAA-5CA097EF6D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2651" y="0"/>
            <a:ext cx="4427349" cy="571341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13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wei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20000" cy="5715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7925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86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3F02BB9-1C4E-77CE-9742-472D417679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"/>
          <a:stretch/>
        </p:blipFill>
        <p:spPr>
          <a:xfrm>
            <a:off x="4030891" y="4429510"/>
            <a:ext cx="3595255" cy="1285490"/>
          </a:xfrm>
        </p:spPr>
      </p:pic>
      <p:sp>
        <p:nvSpPr>
          <p:cNvPr id="2" name="Textfeld 1"/>
          <p:cNvSpPr txBox="1"/>
          <p:nvPr/>
        </p:nvSpPr>
        <p:spPr>
          <a:xfrm>
            <a:off x="705524" y="1707060"/>
            <a:ext cx="6518975" cy="333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Fügen Sie durch klicken auf das jeweilige Textfeld Ihre individuellen Überschriften/Textinhalte ein. 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Bei der individuellen Vorlage (Folie 4) können Sie beispielsweise ein Bild Ihres Teams o. ä. einfügen. Dazu gehen Sie im Menü auf „Einfügen“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Bilder.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Um das Bild in den Hintergrund zu verschieben (damit alle Texte und Grafikelemente sichtbar sind), machen Sie einen Rechtsklick auf das Bild und wählen Sie „In den Hintergrund“ aus. 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Um die fertig erstellten Vorlagen als JPG oder PNG zu speichern, gehen Sie folgenden Weg:</a:t>
            </a:r>
          </a:p>
          <a:p>
            <a:r>
              <a:rPr lang="de-DE" sz="1000" dirty="0">
                <a:solidFill>
                  <a:srgbClr val="005F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Menü „Datei“ </a:t>
            </a:r>
            <a:r>
              <a:rPr lang="de-DE" sz="1000" dirty="0">
                <a:solidFill>
                  <a:srgbClr val="005F2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Speichern unter  Speicherort auswählen  wählen Sie bei „Dateityp“ JPG oder </a:t>
            </a:r>
          </a:p>
          <a:p>
            <a:r>
              <a:rPr lang="de-DE" sz="1000" dirty="0">
                <a:solidFill>
                  <a:srgbClr val="005F2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PNG  Speichern</a:t>
            </a:r>
          </a:p>
          <a:p>
            <a:endParaRPr lang="de-DE" sz="1000" dirty="0">
              <a:solidFill>
                <a:srgbClr val="005F27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Gehen Sie nun auf Ihre Facebook Seite und klicken Sie auf „Beitrag erstellen“.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Tipp: Über „Beiträge planen“ können Sie auch einen späteren Zeitraum zur Veröffentlichung wählen. 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 können nun passende # (Hashtags) hinzufügen.</a:t>
            </a:r>
          </a:p>
          <a:p>
            <a:pPr>
              <a:lnSpc>
                <a:spcPct val="150000"/>
              </a:lnSpc>
            </a:pPr>
            <a:endParaRPr lang="de-DE" sz="1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Dann: „Veröffentlichen“ oder „Planen“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833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de-DE" sz="833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de-DE" sz="8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00" y="1707060"/>
            <a:ext cx="257786" cy="268380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00" y="2067966"/>
            <a:ext cx="257786" cy="26838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0" y="2833885"/>
            <a:ext cx="257786" cy="26838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0" y="3609545"/>
            <a:ext cx="257786" cy="26838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9" y="4147007"/>
            <a:ext cx="257786" cy="26838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9" y="4565884"/>
            <a:ext cx="257786" cy="26838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07584" y="1723865"/>
            <a:ext cx="23756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414958" y="2086851"/>
            <a:ext cx="23756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406524" y="2862819"/>
            <a:ext cx="23756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406524" y="3625372"/>
            <a:ext cx="23756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406524" y="4164508"/>
            <a:ext cx="23756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407584" y="4595142"/>
            <a:ext cx="23756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05691" y="1055847"/>
            <a:ext cx="66468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Mit dieser Vorlage können Sie eigene Posts zu verschiedenen Themen ganz einfach selbst erstellen.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EAF71C7-792A-10D1-BB86-2579DC7B2435}"/>
              </a:ext>
            </a:extLst>
          </p:cNvPr>
          <p:cNvSpPr txBox="1"/>
          <p:nvPr/>
        </p:nvSpPr>
        <p:spPr>
          <a:xfrm>
            <a:off x="305691" y="350439"/>
            <a:ext cx="3229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aseline="20000" dirty="0">
                <a:gradFill flip="none" rotWithShape="1">
                  <a:gsLst>
                    <a:gs pos="0">
                      <a:srgbClr val="95C11F"/>
                    </a:gs>
                    <a:gs pos="100000">
                      <a:srgbClr val="005F27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de-DE" sz="3000" dirty="0">
                <a:gradFill flip="none" rotWithShape="1">
                  <a:gsLst>
                    <a:gs pos="0">
                      <a:srgbClr val="95C11F"/>
                    </a:gs>
                    <a:gs pos="100000">
                      <a:srgbClr val="005F27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aseline="20000" dirty="0">
                <a:gradFill flip="none" rotWithShape="1">
                  <a:gsLst>
                    <a:gs pos="0">
                      <a:srgbClr val="95C11F"/>
                    </a:gs>
                    <a:gs pos="100000">
                      <a:srgbClr val="005F27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individuelle </a:t>
            </a:r>
            <a:r>
              <a:rPr lang="de-DE" sz="3000" b="1" u="sng" baseline="20000" dirty="0">
                <a:gradFill flip="none" rotWithShape="1">
                  <a:gsLst>
                    <a:gs pos="0">
                      <a:srgbClr val="95C11F"/>
                    </a:gs>
                    <a:gs pos="100000">
                      <a:srgbClr val="005F27"/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Vorlage</a:t>
            </a:r>
            <a:endParaRPr lang="de-DE" sz="3000" u="sng" baseline="20000" dirty="0">
              <a:gradFill flip="none" rotWithShape="1">
                <a:gsLst>
                  <a:gs pos="0">
                    <a:srgbClr val="95C11F"/>
                  </a:gs>
                  <a:gs pos="100000">
                    <a:srgbClr val="005F27"/>
                  </a:gs>
                </a:gsLst>
                <a:lin ang="0" scaled="1"/>
                <a:tileRect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272" y="3233074"/>
            <a:ext cx="2790296" cy="25956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E2A52B4-5B47-4472-98C4-AB0D71B5576E}"/>
              </a:ext>
            </a:extLst>
          </p:cNvPr>
          <p:cNvSpPr/>
          <p:nvPr/>
        </p:nvSpPr>
        <p:spPr>
          <a:xfrm>
            <a:off x="705524" y="5012141"/>
            <a:ext cx="3810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Tipp: Das Format eignet sich auch für die Verwendung in Ihrem Google Unternehmensprofil</a:t>
            </a:r>
          </a:p>
        </p:txBody>
      </p:sp>
    </p:spTree>
    <p:extLst>
      <p:ext uri="{BB962C8B-B14F-4D97-AF65-F5344CB8AC3E}">
        <p14:creationId xmlns:p14="http://schemas.microsoft.com/office/powerpoint/2010/main" val="2489628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B5A2CB6-FD01-5356-DA57-B4816D1FCC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415727-94D9-19A5-AFD6-F44D1D1FB8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86300" cy="5715000"/>
          </a:xfrm>
          <a:prstGeom prst="rect">
            <a:avLst/>
          </a:prstGeom>
        </p:spPr>
      </p:pic>
      <p:sp>
        <p:nvSpPr>
          <p:cNvPr id="2" name="Textfeld 2">
            <a:extLst>
              <a:ext uri="{FF2B5EF4-FFF2-40B4-BE49-F238E27FC236}">
                <a16:creationId xmlns:a16="http://schemas.microsoft.com/office/drawing/2014/main" id="{203EE324-44AC-9FD8-9A4F-7B5CB168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0" y="314431"/>
            <a:ext cx="327797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ist </a:t>
            </a:r>
            <a:endParaRPr lang="de-DE" sz="4000" b="1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u="sng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Team!</a:t>
            </a:r>
            <a:endParaRPr lang="de-DE" sz="4000" u="sng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EF54EE-D18F-659B-817A-AFBD442644CC}"/>
              </a:ext>
            </a:extLst>
          </p:cNvPr>
          <p:cNvSpPr txBox="1"/>
          <p:nvPr/>
        </p:nvSpPr>
        <p:spPr>
          <a:xfrm>
            <a:off x="271141" y="1393931"/>
            <a:ext cx="3277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b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estotatur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ipsandi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psundit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ad </a:t>
            </a:r>
            <a:b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sitiandia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quodigent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antemporem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 aut quat ipietur sim fugitatur</a:t>
            </a:r>
            <a:endParaRPr lang="de-DE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FD23B04-F25D-F81A-D3B5-A11EBE39F7E2}"/>
              </a:ext>
            </a:extLst>
          </p:cNvPr>
          <p:cNvSpPr txBox="1"/>
          <p:nvPr/>
        </p:nvSpPr>
        <p:spPr>
          <a:xfrm>
            <a:off x="387458" y="4817717"/>
            <a:ext cx="4169045" cy="582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Ihr Apothekenteam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D92A2234-59BF-BF2E-020D-73F65C13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758" y="3755498"/>
            <a:ext cx="1882855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500" baseline="30000" dirty="0">
                <a:solidFill>
                  <a:srgbClr val="636362"/>
                </a:solidFill>
                <a:latin typeface="Montserrat"/>
              </a:rPr>
              <a:t>Hier ein Bild vom Team einfügen</a:t>
            </a:r>
          </a:p>
        </p:txBody>
      </p:sp>
    </p:spTree>
    <p:extLst>
      <p:ext uri="{BB962C8B-B14F-4D97-AF65-F5344CB8AC3E}">
        <p14:creationId xmlns:p14="http://schemas.microsoft.com/office/powerpoint/2010/main" val="127470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894F1DAC-CDF1-C29A-9CF4-03EB3CBBF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0" y="314431"/>
            <a:ext cx="327797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beraten Sie zu</a:t>
            </a:r>
            <a:r>
              <a:rPr lang="de-DE" sz="4000" b="1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4000" b="1" u="sng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XY!</a:t>
            </a:r>
            <a:endParaRPr lang="de-DE" sz="4000" u="sng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10EDD32-CE74-00AA-9F93-06C0197E1A8A}"/>
              </a:ext>
            </a:extLst>
          </p:cNvPr>
          <p:cNvSpPr txBox="1"/>
          <p:nvPr/>
        </p:nvSpPr>
        <p:spPr>
          <a:xfrm>
            <a:off x="271141" y="1393931"/>
            <a:ext cx="3277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b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estotatur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ipsandi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psundit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ad </a:t>
            </a:r>
            <a:b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sitiandia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quodigent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antemporem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 aut quat ipietur sim fugitatur</a:t>
            </a:r>
            <a:endParaRPr lang="de-DE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71E2FA-4A9D-FB7E-E547-4630BB3E1C48}"/>
              </a:ext>
            </a:extLst>
          </p:cNvPr>
          <p:cNvSpPr txBox="1"/>
          <p:nvPr/>
        </p:nvSpPr>
        <p:spPr>
          <a:xfrm>
            <a:off x="387458" y="4390222"/>
            <a:ext cx="4169045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Mit Empfehlung </a:t>
            </a:r>
            <a:b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aus Ihrer Apotheke</a:t>
            </a:r>
          </a:p>
        </p:txBody>
      </p:sp>
    </p:spTree>
    <p:extLst>
      <p:ext uri="{BB962C8B-B14F-4D97-AF65-F5344CB8AC3E}">
        <p14:creationId xmlns:p14="http://schemas.microsoft.com/office/powerpoint/2010/main" val="2722319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507972FF-9F90-2D45-518C-D5314412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0" y="314431"/>
            <a:ext cx="327797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</a:t>
            </a:r>
            <a:endParaRPr lang="de-DE" sz="4000" b="1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u="sng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Lieferservice</a:t>
            </a:r>
            <a:endParaRPr lang="de-DE" sz="4000" u="sng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A59B3D-14DB-F3ED-99EC-FC18AB6D28B5}"/>
              </a:ext>
            </a:extLst>
          </p:cNvPr>
          <p:cNvSpPr txBox="1"/>
          <p:nvPr/>
        </p:nvSpPr>
        <p:spPr>
          <a:xfrm>
            <a:off x="271141" y="1393931"/>
            <a:ext cx="3277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b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estotatur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ipsandi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psundit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ad </a:t>
            </a:r>
            <a:b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sitiandia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quodigent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antemporem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 aut quat ipietur sim fugitatur</a:t>
            </a:r>
            <a:endParaRPr lang="de-DE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A0FAF76-7983-C4B0-7ABF-8C10BEE3E32F}"/>
              </a:ext>
            </a:extLst>
          </p:cNvPr>
          <p:cNvSpPr txBox="1"/>
          <p:nvPr/>
        </p:nvSpPr>
        <p:spPr>
          <a:xfrm>
            <a:off x="387458" y="4390222"/>
            <a:ext cx="4169045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Mit Empfehlung </a:t>
            </a:r>
            <a:b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aus Ihrer Apotheke</a:t>
            </a:r>
          </a:p>
        </p:txBody>
      </p:sp>
    </p:spTree>
    <p:extLst>
      <p:ext uri="{BB962C8B-B14F-4D97-AF65-F5344CB8AC3E}">
        <p14:creationId xmlns:p14="http://schemas.microsoft.com/office/powerpoint/2010/main" val="295167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28368320-8EE7-1486-5D3C-AA73CC0A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0" y="314431"/>
            <a:ext cx="327797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Besuchen Sie </a:t>
            </a:r>
          </a:p>
          <a:p>
            <a:r>
              <a:rPr lang="de-DE" sz="4000" b="1" u="sng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Website!</a:t>
            </a:r>
            <a:endParaRPr lang="de-DE" sz="4000" u="sng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B3A054-C883-EEF9-5DF2-183CD3672AD2}"/>
              </a:ext>
            </a:extLst>
          </p:cNvPr>
          <p:cNvSpPr txBox="1"/>
          <p:nvPr/>
        </p:nvSpPr>
        <p:spPr>
          <a:xfrm>
            <a:off x="271141" y="1393931"/>
            <a:ext cx="3277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b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estotatur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ipsandi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psundit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ad </a:t>
            </a:r>
            <a:b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sitiandia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quodigent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antemporem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 aut quat ipietur sim fugitatur</a:t>
            </a:r>
            <a:endParaRPr lang="de-DE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6FA7C5-988D-828C-DEAA-48E849C8A988}"/>
              </a:ext>
            </a:extLst>
          </p:cNvPr>
          <p:cNvSpPr txBox="1"/>
          <p:nvPr/>
        </p:nvSpPr>
        <p:spPr>
          <a:xfrm>
            <a:off x="387458" y="4390222"/>
            <a:ext cx="4169045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Mit Empfehlung </a:t>
            </a:r>
            <a:b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aus Ihrer Apotheke</a:t>
            </a:r>
          </a:p>
        </p:txBody>
      </p:sp>
    </p:spTree>
    <p:extLst>
      <p:ext uri="{BB962C8B-B14F-4D97-AF65-F5344CB8AC3E}">
        <p14:creationId xmlns:p14="http://schemas.microsoft.com/office/powerpoint/2010/main" val="378568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E410CD82-91FE-C2EF-0376-B8BCC398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0" y="314431"/>
            <a:ext cx="327797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Kommen Sie zu</a:t>
            </a:r>
            <a:endParaRPr lang="de-DE" sz="4000" b="1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u="sng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unserem Event!</a:t>
            </a:r>
            <a:endParaRPr lang="de-DE" sz="4000" u="sng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6AD0697-4431-0439-4D6E-B01EF4FC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70" y="1508310"/>
            <a:ext cx="342254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7500" b="1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xx.xx.xxxx</a:t>
            </a:r>
            <a:endParaRPr lang="de-DE" sz="75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3BF4BA9-DE1C-EF0C-60C9-9226123BE568}"/>
              </a:ext>
            </a:extLst>
          </p:cNvPr>
          <p:cNvSpPr txBox="1"/>
          <p:nvPr/>
        </p:nvSpPr>
        <p:spPr>
          <a:xfrm>
            <a:off x="271141" y="2333852"/>
            <a:ext cx="3523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b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estotatur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ipsandi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psundit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ad </a:t>
            </a:r>
            <a:b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fugitatur</a:t>
            </a:r>
            <a:endParaRPr lang="de-DE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692908B-E26A-1D90-2F74-1010A51F3890}"/>
              </a:ext>
            </a:extLst>
          </p:cNvPr>
          <p:cNvSpPr txBox="1"/>
          <p:nvPr/>
        </p:nvSpPr>
        <p:spPr>
          <a:xfrm>
            <a:off x="387458" y="4390222"/>
            <a:ext cx="4169045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Mit Empfehlung </a:t>
            </a:r>
            <a:b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aus Ihrer Apotheke</a:t>
            </a:r>
          </a:p>
        </p:txBody>
      </p:sp>
    </p:spTree>
    <p:extLst>
      <p:ext uri="{BB962C8B-B14F-4D97-AF65-F5344CB8AC3E}">
        <p14:creationId xmlns:p14="http://schemas.microsoft.com/office/powerpoint/2010/main" val="20858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">
            <a:extLst>
              <a:ext uri="{FF2B5EF4-FFF2-40B4-BE49-F238E27FC236}">
                <a16:creationId xmlns:a16="http://schemas.microsoft.com/office/drawing/2014/main" id="{9C839CFB-F67F-D8A6-78C0-8C2D09F09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0" y="314431"/>
            <a:ext cx="327797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4000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beste</a:t>
            </a:r>
            <a:endParaRPr lang="de-DE" sz="4000" b="1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b="1" u="sng" baseline="2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Angebot für Sie!</a:t>
            </a:r>
            <a:endParaRPr lang="de-DE" sz="4000" u="sng" baseline="2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3DDF57-97C9-410B-3291-E2D2A4CC6E48}"/>
              </a:ext>
            </a:extLst>
          </p:cNvPr>
          <p:cNvSpPr txBox="1"/>
          <p:nvPr/>
        </p:nvSpPr>
        <p:spPr>
          <a:xfrm>
            <a:off x="271141" y="1393931"/>
            <a:ext cx="3277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b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estotatur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l"/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ipsandi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psundit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 ad </a:t>
            </a:r>
            <a:b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 </a:t>
            </a:r>
            <a:r>
              <a:rPr lang="fr-FR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sitiandia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quodigent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voluptibus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baseline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antemporem</a:t>
            </a:r>
            <a:r>
              <a:rPr lang="de-DE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 aut quat ipietur sim fugitatur</a:t>
            </a:r>
            <a:endParaRPr lang="de-DE" sz="2000" b="0" i="0" u="none" strike="noStrike" baseline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942633D-62AE-2264-BB4F-672825E94389}"/>
              </a:ext>
            </a:extLst>
          </p:cNvPr>
          <p:cNvSpPr txBox="1"/>
          <p:nvPr/>
        </p:nvSpPr>
        <p:spPr>
          <a:xfrm>
            <a:off x="387458" y="4390222"/>
            <a:ext cx="4169045" cy="1031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Mit Empfehlung </a:t>
            </a:r>
            <a:b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</a:br>
            <a:r>
              <a:rPr lang="de-DE" sz="4000" dirty="0">
                <a:solidFill>
                  <a:schemeClr val="bg1"/>
                </a:solidFill>
                <a:latin typeface="Freestyle Script" panose="030804020302050B0404" pitchFamily="66" charset="0"/>
              </a:rPr>
              <a:t>aus Ihrer Apotheke</a:t>
            </a:r>
          </a:p>
        </p:txBody>
      </p:sp>
    </p:spTree>
    <p:extLst>
      <p:ext uri="{BB962C8B-B14F-4D97-AF65-F5344CB8AC3E}">
        <p14:creationId xmlns:p14="http://schemas.microsoft.com/office/powerpoint/2010/main" val="13172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468</Words>
  <Application>Microsoft Office PowerPoint</Application>
  <PresentationFormat>Benutzerdefiniert</PresentationFormat>
  <Paragraphs>58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Freestyle Script</vt:lpstr>
      <vt:lpstr>Montserrat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Raphaela Riegraf</dc:creator>
  <cp:lastModifiedBy>Wesser Eva</cp:lastModifiedBy>
  <cp:revision>13</cp:revision>
  <dcterms:created xsi:type="dcterms:W3CDTF">2022-08-24T08:42:55Z</dcterms:created>
  <dcterms:modified xsi:type="dcterms:W3CDTF">2022-08-26T12:24:24Z</dcterms:modified>
</cp:coreProperties>
</file>